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9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DBCE3-22EF-49BA-AED3-635FF41FD97F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352BA-026E-48C4-B54B-7A2C5E7F2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1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Хобот!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352BA-026E-48C4-B54B-7A2C5E7F2DB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9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66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49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60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943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120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259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41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91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8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87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3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23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66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46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5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0DB807-FF3F-44D7-906E-B912CF45F472}" type="datetimeFigureOut">
              <a:rPr lang="ru-RU" smtClean="0"/>
              <a:t>вс 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B570B2-485B-42D3-86EA-31D0F886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6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Костровые песни хора «ВЕСНЯНКА»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Краткий ликбез по текстам и голосам</a:t>
            </a:r>
            <a:endParaRPr lang="ru-RU" dirty="0"/>
          </a:p>
        </p:txBody>
      </p:sp>
      <p:pic>
        <p:nvPicPr>
          <p:cNvPr id="1026" name="Picture 2" descr="https://content.schools.by/cache/02/b4/02b458ffb5a955070507f1157f25a41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988" y="4317998"/>
            <a:ext cx="688158" cy="99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8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Летние хоровые лагеря начались в 1960-х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82473" y="2455042"/>
            <a:ext cx="4219442" cy="4382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Пионерский лагерь «Мир» 1976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2" y="2893325"/>
            <a:ext cx="4219443" cy="2781371"/>
          </a:xfrm>
          <a:prstGeom prst="rect">
            <a:avLst/>
          </a:prstGeom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5134571" y="3325724"/>
            <a:ext cx="2330754" cy="3821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dirty="0" smtClean="0"/>
              <a:t>«Юбилейный» 1988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142" y="3707861"/>
            <a:ext cx="3605716" cy="24051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776" y="2980200"/>
            <a:ext cx="3578019" cy="2625079"/>
          </a:xfrm>
          <a:prstGeom prst="rect">
            <a:avLst/>
          </a:prstGeom>
        </p:spPr>
      </p:pic>
      <p:sp>
        <p:nvSpPr>
          <p:cNvPr id="13" name="Объект 4"/>
          <p:cNvSpPr txBox="1">
            <a:spLocks/>
          </p:cNvSpPr>
          <p:nvPr/>
        </p:nvSpPr>
        <p:spPr>
          <a:xfrm>
            <a:off x="8437408" y="2614793"/>
            <a:ext cx="2330754" cy="3821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dirty="0" smtClean="0"/>
              <a:t>«Бригантина» 1991</a:t>
            </a:r>
          </a:p>
        </p:txBody>
      </p:sp>
    </p:spTree>
    <p:extLst>
      <p:ext uri="{BB962C8B-B14F-4D97-AF65-F5344CB8AC3E}">
        <p14:creationId xmlns:p14="http://schemas.microsoft.com/office/powerpoint/2010/main" val="21428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всегда были </a:t>
            </a:r>
            <a:r>
              <a:rPr lang="ru-RU" sz="6700" b="1" dirty="0" smtClean="0">
                <a:solidFill>
                  <a:schemeClr val="accent5"/>
                </a:solidFill>
              </a:rPr>
              <a:t>костры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Сначала пионерские, а потом и просто…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29" y="2811438"/>
            <a:ext cx="7233313" cy="2866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Что делали:</a:t>
            </a:r>
          </a:p>
          <a:p>
            <a:r>
              <a:rPr lang="ru-RU" dirty="0" smtClean="0"/>
              <a:t>Мальчики готовили дрова и следили за костром</a:t>
            </a:r>
          </a:p>
          <a:p>
            <a:r>
              <a:rPr lang="ru-RU" dirty="0" smtClean="0"/>
              <a:t>Девочки раскладывали курточки и вели тетрадочки</a:t>
            </a:r>
          </a:p>
          <a:p>
            <a:r>
              <a:rPr lang="ru-RU" dirty="0" smtClean="0"/>
              <a:t>Педагоги играли на гитарах и следили за порядком</a:t>
            </a:r>
          </a:p>
          <a:p>
            <a:r>
              <a:rPr lang="ru-RU" dirty="0" smtClean="0"/>
              <a:t>Все пели, ели жаренный хлеб и смотрели на звёзды</a:t>
            </a:r>
          </a:p>
          <a:p>
            <a:endParaRPr lang="ru-RU" dirty="0"/>
          </a:p>
        </p:txBody>
      </p:sp>
      <p:pic>
        <p:nvPicPr>
          <p:cNvPr id="1026" name="Picture 2" descr="http://vesnianka.ru/images/banners/Lager/Fi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15" y="2905246"/>
            <a:ext cx="3131749" cy="234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5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Кто играл и что пели раньше?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0833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Кто играл:</a:t>
            </a:r>
          </a:p>
          <a:p>
            <a:r>
              <a:rPr lang="ru-RU" dirty="0" smtClean="0"/>
              <a:t>Андрей Викторович Чернецов (старший хор)</a:t>
            </a:r>
          </a:p>
          <a:p>
            <a:r>
              <a:rPr lang="ru-RU" dirty="0" smtClean="0"/>
              <a:t>Елена Максимовна Яковенко (хор «Подснежник»)</a:t>
            </a:r>
          </a:p>
          <a:p>
            <a:r>
              <a:rPr lang="ru-RU" dirty="0" smtClean="0"/>
              <a:t>Лариса Соколова и Лена Слонимская </a:t>
            </a:r>
            <a:r>
              <a:rPr lang="ru-RU" dirty="0"/>
              <a:t>(</a:t>
            </a:r>
            <a:r>
              <a:rPr lang="ru-RU" dirty="0" smtClean="0"/>
              <a:t>выпускницы)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95400" y="4640239"/>
            <a:ext cx="10114127" cy="2083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u="sng" dirty="0" smtClean="0"/>
              <a:t>Что пели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Никитиных (Резиновый ёжик, </a:t>
            </a:r>
            <a:r>
              <a:rPr lang="ru-RU" dirty="0" smtClean="0"/>
              <a:t>Пони), </a:t>
            </a:r>
            <a:r>
              <a:rPr lang="ru-RU" dirty="0" smtClean="0"/>
              <a:t>Окуджаву (Виноградная косточка, Давайте восклицать), Визбора (Милая моя), Митяева (Изгиб гитары жёлтой), Макаревича (Я пью до дна), народные (Тонкая рябина, То не </a:t>
            </a:r>
            <a:r>
              <a:rPr lang="ru-RU" dirty="0" smtClean="0"/>
              <a:t>вечор, другие).</a:t>
            </a:r>
            <a:endParaRPr lang="ru-RU" dirty="0" smtClean="0"/>
          </a:p>
        </p:txBody>
      </p:sp>
      <p:pic>
        <p:nvPicPr>
          <p:cNvPr id="2050" name="Picture 2" descr="https://sun9-34.userapi.com/c850532/v850532412/163272/cYSifZVBn5k.jpg?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281" y="2668785"/>
            <a:ext cx="2015677" cy="20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играл потом и что пели дальше?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23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Потом, помимо Ларисы и Лены, играли всё чаще старшие ребята: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Егор Астахов, Алёша Бурим, Петя Алдаков, Саша </a:t>
            </a:r>
            <a:r>
              <a:rPr lang="ru-RU" dirty="0" err="1" smtClean="0"/>
              <a:t>Богдашкин</a:t>
            </a:r>
            <a:r>
              <a:rPr lang="ru-RU" dirty="0" smtClean="0"/>
              <a:t>, Паша Сазонов, Слава </a:t>
            </a:r>
            <a:r>
              <a:rPr lang="ru-RU" dirty="0" err="1" smtClean="0"/>
              <a:t>Шароваров</a:t>
            </a:r>
            <a:r>
              <a:rPr lang="ru-RU" dirty="0" smtClean="0"/>
              <a:t>, Дима Косарев, Коля Митин, Митя </a:t>
            </a:r>
            <a:r>
              <a:rPr lang="ru-RU" dirty="0" err="1" smtClean="0"/>
              <a:t>Швычков</a:t>
            </a:r>
            <a:r>
              <a:rPr lang="ru-RU" dirty="0" smtClean="0"/>
              <a:t>...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Что пели дальше?</a:t>
            </a:r>
          </a:p>
          <a:p>
            <a:pPr marL="0" indent="0">
              <a:buNone/>
            </a:pPr>
            <a:r>
              <a:rPr lang="ru-RU" dirty="0" smtClean="0"/>
              <a:t>К бардовским начал добавляться русский рок, фолк и всякое разное</a:t>
            </a:r>
            <a:br>
              <a:rPr lang="ru-RU" dirty="0" smtClean="0"/>
            </a:br>
            <a:r>
              <a:rPr lang="ru-RU" dirty="0" smtClean="0"/>
              <a:t>(Кино, Браво, Чиж</a:t>
            </a:r>
            <a:r>
              <a:rPr lang="en-US" dirty="0" smtClean="0"/>
              <a:t>&amp;</a:t>
            </a:r>
            <a:r>
              <a:rPr lang="ru-RU" dirty="0" smtClean="0"/>
              <a:t>Ко, </a:t>
            </a:r>
            <a:r>
              <a:rPr lang="ru-RU" dirty="0" err="1" smtClean="0"/>
              <a:t>Чайф</a:t>
            </a:r>
            <a:r>
              <a:rPr lang="ru-RU" dirty="0" smtClean="0"/>
              <a:t>, ДДТ, Нау, Сплин, Флёр, Мельница).</a:t>
            </a:r>
          </a:p>
        </p:txBody>
      </p:sp>
      <p:pic>
        <p:nvPicPr>
          <p:cNvPr id="2052" name="Picture 4" descr="https://store-images.s-microsoft.com/image/apps.32165.13510798887655240.fc99a098-7ba5-4b99-8f67-80982713c104.c5fb85d9-c37b-4b28-bf84-0fc065f96c63?w=180&amp;h=180&amp;q=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26" y="4988688"/>
            <a:ext cx="1077369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6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иногда </a:t>
            </a:r>
            <a:r>
              <a:rPr lang="ru-RU" b="1" dirty="0" smtClean="0"/>
              <a:t>непонятного</a:t>
            </a:r>
            <a:r>
              <a:rPr lang="ru-RU" dirty="0" smtClean="0"/>
              <a:t> в песнях?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2132"/>
            <a:ext cx="9601196" cy="3643952"/>
          </a:xfrm>
        </p:spPr>
        <p:txBody>
          <a:bodyPr>
            <a:normAutofit/>
          </a:bodyPr>
          <a:lstStyle/>
          <a:p>
            <a:r>
              <a:rPr lang="ru-RU" dirty="0" smtClean="0"/>
              <a:t>Кто такие </a:t>
            </a:r>
            <a:r>
              <a:rPr lang="ru-RU" dirty="0" err="1" smtClean="0"/>
              <a:t>Ассоль</a:t>
            </a:r>
            <a:r>
              <a:rPr lang="ru-RU" dirty="0" smtClean="0"/>
              <a:t> и Грей, почему такие странные имена/фамилии?</a:t>
            </a:r>
          </a:p>
          <a:p>
            <a:r>
              <a:rPr lang="ru-RU" dirty="0" smtClean="0"/>
              <a:t>Почему так трудно «выдержать полный штиль»?</a:t>
            </a:r>
          </a:p>
          <a:p>
            <a:r>
              <a:rPr lang="ru-RU" dirty="0" smtClean="0"/>
              <a:t>Как понять и выговорить «кофе сбежал под </a:t>
            </a:r>
            <a:r>
              <a:rPr lang="ru-RU" dirty="0" err="1" smtClean="0"/>
              <a:t>пропеллерхедс</a:t>
            </a:r>
            <a:r>
              <a:rPr lang="ru-RU" dirty="0" smtClean="0"/>
              <a:t>, ах»?..</a:t>
            </a:r>
          </a:p>
          <a:p>
            <a:r>
              <a:rPr lang="ru-RU" dirty="0" smtClean="0"/>
              <a:t>Откуда взялась песня «Город Золотой» у Бориса Гребенщикова?</a:t>
            </a:r>
          </a:p>
          <a:p>
            <a:r>
              <a:rPr lang="ru-RU" dirty="0"/>
              <a:t>«Ударник, ритм, соло и бас, и конечно Ионика» – что это?..</a:t>
            </a:r>
          </a:p>
          <a:p>
            <a:r>
              <a:rPr lang="ru-RU" dirty="0"/>
              <a:t>Что </a:t>
            </a:r>
            <a:r>
              <a:rPr lang="ru-RU" dirty="0" smtClean="0"/>
              <a:t>это за </a:t>
            </a:r>
            <a:r>
              <a:rPr lang="ru-RU" dirty="0"/>
              <a:t>«тахта», на которой любит сидеть Алиса?</a:t>
            </a:r>
          </a:p>
          <a:p>
            <a:r>
              <a:rPr lang="ru-RU" dirty="0" smtClean="0"/>
              <a:t>Почему «Зелёная карета» всегда поётся последней?</a:t>
            </a:r>
          </a:p>
        </p:txBody>
      </p:sp>
      <p:pic>
        <p:nvPicPr>
          <p:cNvPr id="4098" name="Picture 2" descr="https://www.isitmecihazifiyatlari.com/uploads/200/product_category/2019/08/07/kisspng-musical-theatre-youtube-hearing-loss-hearing-aid-ears-5ac6d7d4aa3198_2167489415229808206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740" y="4244454"/>
            <a:ext cx="1672988" cy="167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8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и как правильно петь многоголосие?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1"/>
            <a:ext cx="9895763" cy="3680095"/>
          </a:xfrm>
        </p:spPr>
        <p:txBody>
          <a:bodyPr>
            <a:normAutofit/>
          </a:bodyPr>
          <a:lstStyle/>
          <a:p>
            <a:r>
              <a:rPr lang="ru-RU" dirty="0" smtClean="0"/>
              <a:t>«Любите девушки»</a:t>
            </a:r>
            <a:br>
              <a:rPr lang="ru-RU" dirty="0" smtClean="0"/>
            </a:br>
            <a:r>
              <a:rPr lang="ru-RU" i="1" dirty="0" smtClean="0"/>
              <a:t>первый раз не надо тянуть </a:t>
            </a:r>
            <a:r>
              <a:rPr lang="ru-RU" i="1" dirty="0" err="1" smtClean="0"/>
              <a:t>звездаааааа</a:t>
            </a:r>
            <a:r>
              <a:rPr lang="ru-RU" i="1" dirty="0" smtClean="0"/>
              <a:t>, сразу на припев, а вот после 2 куплета </a:t>
            </a:r>
            <a:r>
              <a:rPr lang="ru-RU" i="1" dirty="0" err="1" smtClean="0"/>
              <a:t>даааа</a:t>
            </a:r>
            <a:endParaRPr lang="ru-RU" i="1" dirty="0" smtClean="0"/>
          </a:p>
          <a:p>
            <a:r>
              <a:rPr lang="ru-RU" dirty="0" smtClean="0"/>
              <a:t>«Весеннее танго»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>каноном «Приходит </a:t>
            </a:r>
            <a:r>
              <a:rPr lang="ru-RU" i="1" dirty="0" err="1" smtClean="0"/>
              <a:t>вреееемя</a:t>
            </a:r>
            <a:r>
              <a:rPr lang="ru-RU" i="1" dirty="0" smtClean="0"/>
              <a:t>……Они </a:t>
            </a:r>
            <a:r>
              <a:rPr lang="ru-RU" i="1" dirty="0" err="1" smtClean="0"/>
              <a:t>теряаааают</a:t>
            </a:r>
            <a:r>
              <a:rPr lang="ru-RU" i="1" dirty="0" smtClean="0"/>
              <a:t>…»</a:t>
            </a:r>
          </a:p>
          <a:p>
            <a:r>
              <a:rPr lang="ru-RU" dirty="0" smtClean="0"/>
              <a:t>«Алиса»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err="1" smtClean="0"/>
              <a:t>двухголосие</a:t>
            </a:r>
            <a:r>
              <a:rPr lang="ru-RU" i="1" dirty="0" smtClean="0"/>
              <a:t> на припеве «Ах, Алиса, как бы нам встретиться…»</a:t>
            </a:r>
          </a:p>
          <a:p>
            <a:r>
              <a:rPr lang="ru-RU" dirty="0" smtClean="0"/>
              <a:t>«Замыкая круг»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err="1" smtClean="0"/>
              <a:t>двухголосие</a:t>
            </a:r>
            <a:r>
              <a:rPr lang="ru-RU" i="1" dirty="0" smtClean="0"/>
              <a:t> на припеве; сложная последовательность куплетов: 1-2-П-3-П-4-П-5-П</a:t>
            </a:r>
          </a:p>
        </p:txBody>
      </p:sp>
      <p:pic>
        <p:nvPicPr>
          <p:cNvPr id="1026" name="Picture 2" descr="http://www.bards.ru/photos/festivals/fest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97" y="3466400"/>
            <a:ext cx="1918885" cy="196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45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Костровые песни хора «ВЕСНЯНКА»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 слова и голоса.</a:t>
            </a:r>
          </a:p>
          <a:p>
            <a:r>
              <a:rPr lang="ru-RU" dirty="0" smtClean="0"/>
              <a:t>Помогайте подшефным.</a:t>
            </a:r>
          </a:p>
          <a:p>
            <a:r>
              <a:rPr lang="ru-RU" dirty="0" smtClean="0"/>
              <a:t>Смотрите на звёзды и мечтайте…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0367" y="4522960"/>
            <a:ext cx="726372" cy="7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6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247</TotalTime>
  <Words>248</Words>
  <Application>Microsoft Office PowerPoint</Application>
  <PresentationFormat>Широкоэкранный</PresentationFormat>
  <Paragraphs>42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Натуральные материалы</vt:lpstr>
      <vt:lpstr>Костровые песни хора «ВЕСНЯНКА»</vt:lpstr>
      <vt:lpstr>Летние хоровые лагеря начались в 1960-х</vt:lpstr>
      <vt:lpstr>И всегда были костры. Сначала пионерские, а потом и просто…</vt:lpstr>
      <vt:lpstr>Кто играл и что пели раньше?</vt:lpstr>
      <vt:lpstr>Кто играл потом и что пели дальше?</vt:lpstr>
      <vt:lpstr>Что иногда непонятного в песнях?</vt:lpstr>
      <vt:lpstr>Где и как правильно петь многоголосие?</vt:lpstr>
      <vt:lpstr>Костровые песни хора «ВЕСНЯНКА»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Костровые песни хора «ВЕСНЯНКА»</dc:title>
  <dc:creator>Petya</dc:creator>
  <cp:lastModifiedBy>Petya</cp:lastModifiedBy>
  <cp:revision>35</cp:revision>
  <dcterms:created xsi:type="dcterms:W3CDTF">2020-04-09T12:29:46Z</dcterms:created>
  <dcterms:modified xsi:type="dcterms:W3CDTF">2020-08-02T11:59:37Z</dcterms:modified>
</cp:coreProperties>
</file>