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74" r:id="rId7"/>
    <p:sldId id="264" r:id="rId8"/>
    <p:sldId id="266" r:id="rId9"/>
    <p:sldId id="273" r:id="rId10"/>
    <p:sldId id="267" r:id="rId11"/>
    <p:sldId id="275" r:id="rId12"/>
    <p:sldId id="276" r:id="rId13"/>
    <p:sldId id="268" r:id="rId14"/>
    <p:sldId id="269" r:id="rId15"/>
    <p:sldId id="27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6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10201-D855-4F34-AA62-AF6C679F9B75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EF153-3C8A-4F7D-97D5-F51CC1FBA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EF153-3C8A-4F7D-97D5-F51CC1FBA2B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58768-26E4-43B0-9763-13F0D412EB2A}" type="datetimeFigureOut">
              <a:rPr lang="ru-RU" smtClean="0"/>
              <a:pPr/>
              <a:t>04.08.2015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CC7ED-ADC9-41E4-96CA-8A5DE5E7CF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proza.ru/pics/2013/10/19/6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897948" cy="604867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448" y="6093296"/>
            <a:ext cx="4932040" cy="70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412776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ПИРОСМАНИ</a:t>
            </a:r>
          </a:p>
          <a:p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МАСТЕР </a:t>
            </a:r>
          </a:p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ИЗ ДУХАНА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ра\Desktop\Веснянка\Пиросмани картины\Натюрморт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296"/>
            <a:ext cx="6804248" cy="3428703"/>
          </a:xfrm>
          <a:prstGeom prst="rect">
            <a:avLst/>
          </a:prstGeom>
          <a:noFill/>
        </p:spPr>
      </p:pic>
      <p:pic>
        <p:nvPicPr>
          <p:cNvPr id="2050" name="Picture 2" descr="C:\Users\Юра\Desktop\Веснянка\Пиросмани картины\Натюрмор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3935" y="0"/>
            <a:ext cx="5310065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ра\Desktop\Веснянка\Пиросмани картины\Жира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442233" cy="5733256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949552"/>
            <a:ext cx="4716016" cy="590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ра\Desktop\Веснянка\Пиросмани картины\Каб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796136" cy="4262198"/>
          </a:xfrm>
          <a:prstGeom prst="rect">
            <a:avLst/>
          </a:prstGeom>
          <a:noFill/>
        </p:spPr>
      </p:pic>
      <p:pic>
        <p:nvPicPr>
          <p:cNvPr id="6147" name="Picture 3" descr="C:\Users\Юра\Desktop\Веснянка\Пиросмани картины\Белый медведь с медвежатам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6932" y="2664296"/>
            <a:ext cx="480358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а\Desktop\Веснянка\Пиросмани картины\Олень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35855"/>
            <a:ext cx="4571999" cy="3722145"/>
          </a:xfrm>
          <a:prstGeom prst="rect">
            <a:avLst/>
          </a:prstGeom>
          <a:noFill/>
        </p:spPr>
      </p:pic>
      <p:pic>
        <p:nvPicPr>
          <p:cNvPr id="3076" name="Picture 4" descr="C:\Users\Юра\Desktop\Веснянка\Пиросмани картины\Олень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3388889"/>
          </a:xfrm>
          <a:prstGeom prst="rect">
            <a:avLst/>
          </a:prstGeom>
          <a:noFill/>
        </p:spPr>
      </p:pic>
      <p:pic>
        <p:nvPicPr>
          <p:cNvPr id="3075" name="Picture 3" descr="C:\Users\Юра\Desktop\Веснянка\Пиросмани картины\Олень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233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а\Desktop\Веснянка\Пиросмани картины\Олень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445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ра\Desktop\Веснянка\Пиросмани картины\Рыб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651"/>
            <a:ext cx="5472608" cy="687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stihi.ru/pics/2013/03/07/3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53492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www.arastiralim.net/wp-content/uploads/2012/06/Kura-Nehri-Ta%C5%9Fk%C4%B1n%C4%B1-Tiflis-1893-680x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596" y="2636912"/>
            <a:ext cx="5810403" cy="4221088"/>
          </a:xfrm>
          <a:prstGeom prst="rect">
            <a:avLst/>
          </a:prstGeom>
          <a:noFill/>
        </p:spPr>
      </p:pic>
      <p:pic>
        <p:nvPicPr>
          <p:cNvPr id="5125" name="Picture 5" descr="http://img0.liveinternet.ru/images/attach/c/0/63/115/63115396_1282631175_artlib_gallery23269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6732241" cy="352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iko-pirosmani.ru/pics/fotos/pirosmani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256584" cy="6851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univers.ru/upload/iblock/c67/1272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632723" cy="3789040"/>
          </a:xfrm>
          <a:prstGeom prst="rect">
            <a:avLst/>
          </a:prstGeom>
          <a:noFill/>
        </p:spPr>
      </p:pic>
      <p:pic>
        <p:nvPicPr>
          <p:cNvPr id="4100" name="Picture 4" descr="http://img-fotki.yandex.ru/get/6303/60764909.13/0_a8490_abba18be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062" y="3140969"/>
            <a:ext cx="5597938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0/36/314/36314034_1228590918_visok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68194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052632"/>
            <a:ext cx="6156177" cy="380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.lqlq.ru/wp-content/uploads/2013/09/20130929-032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81686" cy="3933056"/>
          </a:xfrm>
          <a:prstGeom prst="rect">
            <a:avLst/>
          </a:prstGeom>
          <a:noFill/>
        </p:spPr>
      </p:pic>
      <p:pic>
        <p:nvPicPr>
          <p:cNvPr id="17412" name="Picture 4" descr="http://www.blackseanews.net/files/image/%D1%84%D0%BE%D1%82%D0%B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945903"/>
            <a:ext cx="5868144" cy="391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esktop\Веснянка\Пиросмани картины\Компания Бе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28992" cy="6880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Юра\Desktop\Веснянка\Пиросмани картины\Праздник во время сбора виногра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9303"/>
            <a:ext cx="9144000" cy="2638697"/>
          </a:xfrm>
          <a:prstGeom prst="rect">
            <a:avLst/>
          </a:prstGeom>
          <a:noFill/>
        </p:spPr>
      </p:pic>
      <p:pic>
        <p:nvPicPr>
          <p:cNvPr id="8194" name="Picture 2" descr="C:\Users\Юра\Desktop\Веснянка\Пиросмани картины\Свадьба в Кахет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77195" cy="4221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5</Words>
  <Application>Microsoft Office PowerPoint</Application>
  <PresentationFormat>Экран (4:3)</PresentationFormat>
  <Paragraphs>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ПИРОСМАНИ</dc:title>
  <dc:creator>Юра</dc:creator>
  <cp:lastModifiedBy>Юра</cp:lastModifiedBy>
  <cp:revision>71</cp:revision>
  <dcterms:created xsi:type="dcterms:W3CDTF">2015-07-29T14:37:12Z</dcterms:created>
  <dcterms:modified xsi:type="dcterms:W3CDTF">2015-08-04T17:11:29Z</dcterms:modified>
</cp:coreProperties>
</file>