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7" r:id="rId10"/>
    <p:sldId id="264" r:id="rId11"/>
    <p:sldId id="263" r:id="rId12"/>
    <p:sldId id="266" r:id="rId13"/>
    <p:sldId id="267" r:id="rId14"/>
    <p:sldId id="273" r:id="rId15"/>
    <p:sldId id="270" r:id="rId16"/>
    <p:sldId id="269" r:id="rId17"/>
    <p:sldId id="275" r:id="rId18"/>
    <p:sldId id="271" r:id="rId19"/>
    <p:sldId id="274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4660"/>
  </p:normalViewPr>
  <p:slideViewPr>
    <p:cSldViewPr>
      <p:cViewPr>
        <p:scale>
          <a:sx n="66" d="100"/>
          <a:sy n="66" d="100"/>
        </p:scale>
        <p:origin x="-14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2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18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1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46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5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3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0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7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2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29079-DB2C-4F00-ACFE-888A3454E63F}" type="datetimeFigureOut">
              <a:rPr lang="ru-RU" smtClean="0"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E2D2E-73EF-4090-9172-F9EBB1989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r="4210"/>
          <a:stretch/>
        </p:blipFill>
        <p:spPr>
          <a:xfrm>
            <a:off x="-30584" y="0"/>
            <a:ext cx="9174584" cy="68874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1908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</a:rPr>
              <a:t>К вершинам Кавказа</a:t>
            </a:r>
            <a:endParaRPr lang="ru-RU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248472" cy="5664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22" y="2420888"/>
            <a:ext cx="4201986" cy="280132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23422" y="274638"/>
            <a:ext cx="3963378" cy="157018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Горные степи и леса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906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4440"/>
            <a:ext cx="5340085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/>
          <a:stretch/>
        </p:blipFill>
        <p:spPr>
          <a:xfrm>
            <a:off x="5268685" y="3618402"/>
            <a:ext cx="3718789" cy="287955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Альпийские луга и ледники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5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5" y="1583195"/>
            <a:ext cx="7690802" cy="408525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Грузия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5" y="548680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705876" cy="4941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35" y="2348880"/>
            <a:ext cx="4538532" cy="30256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Поляна нарзанов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4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1083"/>
            <a:ext cx="3456384" cy="4683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49065"/>
            <a:ext cx="4608754" cy="2530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02" y="620688"/>
            <a:ext cx="4585495" cy="28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18035"/>
            <a:ext cx="5616624" cy="62399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" y="-94828"/>
            <a:ext cx="8229600" cy="7875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Народы Кавказа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26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560840" cy="609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8702" r="10101" b="6652"/>
          <a:stretch/>
        </p:blipFill>
        <p:spPr>
          <a:xfrm>
            <a:off x="4716015" y="260648"/>
            <a:ext cx="3360373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-435" r="38939" b="177"/>
          <a:stretch/>
        </p:blipFill>
        <p:spPr>
          <a:xfrm>
            <a:off x="539552" y="620688"/>
            <a:ext cx="3724538" cy="5693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8205" r="9615" b="3418"/>
          <a:stretch/>
        </p:blipFill>
        <p:spPr>
          <a:xfrm>
            <a:off x="4716014" y="3715496"/>
            <a:ext cx="3360373" cy="2816182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-828600" y="518"/>
            <a:ext cx="8229600" cy="78752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smtClean="0"/>
              <a:t>Народы Кавказа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357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98338"/>
            <a:ext cx="3812009" cy="5082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6474"/>
            <a:ext cx="3528392" cy="5140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41" y="3716105"/>
            <a:ext cx="3017341" cy="29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22" y="0"/>
            <a:ext cx="4089648" cy="9361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Монастырь Джвари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32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276332" cy="4256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7468"/>
            <a:ext cx="4404180" cy="385599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20421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Кавказский регион на карте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369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6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93" y="3302782"/>
            <a:ext cx="4478270" cy="3358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/>
          <a:stretch/>
        </p:blipFill>
        <p:spPr>
          <a:xfrm>
            <a:off x="179512" y="332656"/>
            <a:ext cx="4005965" cy="321945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3885186"/>
            <a:ext cx="4067944" cy="1096947"/>
          </a:xfrm>
        </p:spPr>
        <p:txBody>
          <a:bodyPr>
            <a:noAutofit/>
          </a:bodyPr>
          <a:lstStyle/>
          <a:p>
            <a:r>
              <a:rPr lang="ru-RU" sz="3200" dirty="0" smtClean="0"/>
              <a:t>О, Запад есть Запад,</a:t>
            </a:r>
            <a:br>
              <a:rPr lang="ru-RU" sz="3200" dirty="0" smtClean="0"/>
            </a:br>
            <a:r>
              <a:rPr lang="ru-RU" sz="3200" dirty="0" smtClean="0"/>
              <a:t>Восток есть Восток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265712" cy="28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40" y="692696"/>
            <a:ext cx="5760640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18" y="3789040"/>
            <a:ext cx="5738300" cy="287350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18"/>
            <a:ext cx="9144000" cy="90820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Облик Земли в </a:t>
            </a:r>
            <a:r>
              <a:rPr lang="ru-RU" sz="2800" dirty="0" err="1" smtClean="0"/>
              <a:t>ордовике</a:t>
            </a:r>
            <a:r>
              <a:rPr lang="ru-RU" sz="2800" dirty="0" smtClean="0"/>
              <a:t> (450 млн л н) и юре (165 млн л н)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81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935"/>
            <a:ext cx="7488832" cy="65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24465" cy="646834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Кавказские горы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8624465" cy="64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5" y="692696"/>
            <a:ext cx="6571397" cy="4032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74" y="2348881"/>
            <a:ext cx="6325394" cy="424523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609"/>
            <a:ext cx="8229600" cy="76531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Землетрясения, лавины, сели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92" y="908720"/>
            <a:ext cx="6230835" cy="54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272808" cy="498187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1029" y="110637"/>
            <a:ext cx="8229600" cy="1143000"/>
          </a:xfrm>
        </p:spPr>
        <p:txBody>
          <a:bodyPr/>
          <a:lstStyle/>
          <a:p>
            <a:r>
              <a:rPr lang="ru-RU" dirty="0" smtClean="0"/>
              <a:t>Эльбрус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b="5088"/>
          <a:stretch/>
        </p:blipFill>
        <p:spPr>
          <a:xfrm>
            <a:off x="755576" y="1268760"/>
            <a:ext cx="7560507" cy="49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Эльбрус </a:t>
            </a:r>
            <a:r>
              <a:rPr lang="ru-RU" dirty="0" smtClean="0"/>
              <a:t>(5642м)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5148064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643264" cy="34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64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 вершинам Кавказа</vt:lpstr>
      <vt:lpstr>Кавказский регион на карте</vt:lpstr>
      <vt:lpstr>О, Запад есть Запад, Восток есть Восток</vt:lpstr>
      <vt:lpstr>Облик Земли в ордовике (450 млн л н) и юре (165 млн л н)</vt:lpstr>
      <vt:lpstr>Презентация PowerPoint</vt:lpstr>
      <vt:lpstr>Кавказские горы</vt:lpstr>
      <vt:lpstr>Землетрясения, лавины, сели</vt:lpstr>
      <vt:lpstr>Эльбрус</vt:lpstr>
      <vt:lpstr>Эльбрус (5642м)</vt:lpstr>
      <vt:lpstr>Горные степи и леса</vt:lpstr>
      <vt:lpstr>Альпийские луга и ледники</vt:lpstr>
      <vt:lpstr>Грузия </vt:lpstr>
      <vt:lpstr>Поляна нарзанов</vt:lpstr>
      <vt:lpstr>Презентация PowerPoint</vt:lpstr>
      <vt:lpstr>Народы Кавказа</vt:lpstr>
      <vt:lpstr>Презентация PowerPoint</vt:lpstr>
      <vt:lpstr>Презентация PowerPoint</vt:lpstr>
      <vt:lpstr>Презентация PowerPoint</vt:lpstr>
      <vt:lpstr>Монастырь Джвари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12</cp:revision>
  <dcterms:created xsi:type="dcterms:W3CDTF">2015-08-15T14:32:08Z</dcterms:created>
  <dcterms:modified xsi:type="dcterms:W3CDTF">2015-08-15T16:50:10Z</dcterms:modified>
</cp:coreProperties>
</file>