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8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33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6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40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2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8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7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50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9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2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A8810-1C79-4FD4-B15E-E13704C929B0}" type="datetimeFigureOut">
              <a:rPr lang="ru-RU" smtClean="0"/>
              <a:t>03.09.2015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F1ED6-7ACD-446A-B1BA-C0AA180E4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3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Грузины в Москве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6561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Посольский двор (Ильинка)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407416" cy="4967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693208" cy="58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Место бывшего Рязанского подворья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626611" cy="4278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0" y="259814"/>
            <a:ext cx="8786949" cy="59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786210"/>
          </a:xfrm>
        </p:spPr>
        <p:txBody>
          <a:bodyPr/>
          <a:lstStyle/>
          <a:p>
            <a:r>
              <a:rPr lang="ru-RU" dirty="0" smtClean="0"/>
              <a:t>Виды Москвы в конце </a:t>
            </a:r>
            <a:r>
              <a:rPr lang="en-US" dirty="0" smtClean="0"/>
              <a:t>XIX </a:t>
            </a:r>
            <a:r>
              <a:rPr lang="ru-RU" dirty="0" smtClean="0"/>
              <a:t>века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4248472" cy="3252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96" y="2492896"/>
            <a:ext cx="6233912" cy="39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9856"/>
            <a:ext cx="8463162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" y="989856"/>
            <a:ext cx="8803581" cy="49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 в честь 200-летия Георгиевского трактата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56792"/>
            <a:ext cx="8675663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1587604"/>
            <a:ext cx="3417435" cy="42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err="1" smtClean="0"/>
              <a:t>Всехсвятский</a:t>
            </a:r>
            <a:r>
              <a:rPr lang="ru-RU" dirty="0" smtClean="0"/>
              <a:t> храм (Сокол)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18" y="1124744"/>
            <a:ext cx="6812395" cy="54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Донской монастырь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77242"/>
            <a:ext cx="6981840" cy="4651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20405" cy="616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73"/>
            <a:ext cx="9144000" cy="61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888432" cy="5674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880"/>
            <a:ext cx="4308704" cy="28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05406"/>
            <a:ext cx="8268861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543152" cy="30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Сандуновские</a:t>
            </a:r>
            <a:r>
              <a:rPr lang="ru-RU" dirty="0" smtClean="0"/>
              <a:t> бани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>
          <a:xfrm>
            <a:off x="1187624" y="1700809"/>
            <a:ext cx="6804248" cy="4301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020272" cy="46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2" y="637629"/>
            <a:ext cx="7037897" cy="53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42240"/>
            <a:ext cx="3417698" cy="4559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6550"/>
            <a:ext cx="3858115" cy="4544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4" y="1088740"/>
            <a:ext cx="455525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68" y="351080"/>
            <a:ext cx="4706888" cy="3137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72" y="3645024"/>
            <a:ext cx="4320480" cy="28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248150" cy="3181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3810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2" b="35069"/>
          <a:stretch/>
        </p:blipFill>
        <p:spPr>
          <a:xfrm>
            <a:off x="899592" y="476671"/>
            <a:ext cx="7416824" cy="584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Вахтанг </a:t>
            </a:r>
            <a:r>
              <a:rPr lang="pt-BR" dirty="0" smtClean="0"/>
              <a:t>VI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80728"/>
            <a:ext cx="4176465" cy="52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0" y="485472"/>
            <a:ext cx="2592289" cy="2937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03" y="260647"/>
            <a:ext cx="4896544" cy="62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4674"/>
            <a:ext cx="8229600" cy="1143000"/>
          </a:xfrm>
        </p:spPr>
        <p:txBody>
          <a:bodyPr/>
          <a:lstStyle/>
          <a:p>
            <a:r>
              <a:rPr lang="ru-RU" dirty="0" smtClean="0"/>
              <a:t>Георгиевский трактат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124744"/>
            <a:ext cx="64579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Святой Георгий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3" y="1372356"/>
            <a:ext cx="3938213" cy="5083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24005"/>
            <a:ext cx="3661580" cy="51798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80615"/>
            <a:ext cx="3810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Храмы Святого Георгия в Москве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7" y="1844824"/>
            <a:ext cx="4272498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18" y="2188482"/>
            <a:ext cx="3617891" cy="27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44</Words>
  <Application>Microsoft Office PowerPoint</Application>
  <PresentationFormat>Экран (4:3)</PresentationFormat>
  <Paragraphs>12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Грузины в Москве</vt:lpstr>
      <vt:lpstr>Презентация PowerPoint</vt:lpstr>
      <vt:lpstr>Презентация PowerPoint</vt:lpstr>
      <vt:lpstr>Презентация PowerPoint</vt:lpstr>
      <vt:lpstr>Вахтанг VI</vt:lpstr>
      <vt:lpstr>Презентация PowerPoint</vt:lpstr>
      <vt:lpstr>Георгиевский трактат</vt:lpstr>
      <vt:lpstr>Святой Георгий</vt:lpstr>
      <vt:lpstr>Храмы Святого Георгия в Москве</vt:lpstr>
      <vt:lpstr>Посольский двор (Ильинка)</vt:lpstr>
      <vt:lpstr>Место бывшего Рязанского подворья</vt:lpstr>
      <vt:lpstr>Виды Москвы в конце XIX века</vt:lpstr>
      <vt:lpstr>Презентация PowerPoint</vt:lpstr>
      <vt:lpstr>Памятник в честь 200-летия Георгиевского трактата</vt:lpstr>
      <vt:lpstr>Всехсвятский храм (Сокол)</vt:lpstr>
      <vt:lpstr>Донской монастырь</vt:lpstr>
      <vt:lpstr>Презентация PowerPoint</vt:lpstr>
      <vt:lpstr>Презентация PowerPoint</vt:lpstr>
      <vt:lpstr>Сандуновские бани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9</cp:revision>
  <dcterms:created xsi:type="dcterms:W3CDTF">2015-08-25T11:09:21Z</dcterms:created>
  <dcterms:modified xsi:type="dcterms:W3CDTF">2015-09-02T22:48:59Z</dcterms:modified>
</cp:coreProperties>
</file>